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C9718B3-7FBB-436F-9079-2882DA195C2B}" type="datetimeFigureOut">
              <a:rPr lang="en-US"/>
              <a:pPr>
                <a:defRPr/>
              </a:pPr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DE1301-0436-4F16-A7F1-186B3F3063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329D0F5-C721-4A22-BDC2-B407543DFBF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59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B8426C-B1AA-435E-BE30-305EF27CCB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4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B8426C-B1AA-435E-BE30-305EF27CCB7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6348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B8426C-B1AA-435E-BE30-305EF27CCB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113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B8426C-B1AA-435E-BE30-305EF27CCB7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9900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B8426C-B1AA-435E-BE30-305EF27CCB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454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3C29-9744-4F09-B829-93CB5D709D7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204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3655-42BE-49CB-9067-DF650ED142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1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4BE5-74AE-4902-A5BE-4EDC3097F1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747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59CE15E-44D7-4BB8-95E1-08C5888D2F9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98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5982CC5-0340-4FAC-9A5D-9E098DC21B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254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960F7C9-9E98-4E05-876B-708FA83E41E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91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50AB-0627-467C-97F0-DB3930B6DAD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38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D026-B74D-4E76-85C9-A368FF5EC4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56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0A3A-D253-42BC-BBDC-62D40B3510B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91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2822255-98A5-4C4F-A079-D6F393199A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32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B8426C-B1AA-435E-BE30-305EF27CCB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073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Elements of a Contract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990600"/>
            <a:ext cx="7924800" cy="51054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Create a </a:t>
            </a:r>
            <a:r>
              <a:rPr lang="en-US" altLang="en-US" sz="2400" dirty="0" smtClean="0"/>
              <a:t>PowerPoint on the 6 Elements of a Contract.  </a:t>
            </a:r>
          </a:p>
          <a:p>
            <a:pPr marL="1009650" lvl="1" indent="-609600" eaLnBrk="1" hangingPunct="1">
              <a:buFont typeface="Wingdings" panose="05000000000000000000" pitchFamily="2" charset="2"/>
              <a:buChar char="q"/>
            </a:pPr>
            <a:r>
              <a:rPr lang="en-US" altLang="en-US" sz="2000" dirty="0"/>
              <a:t>Create a title slide </a:t>
            </a:r>
            <a:r>
              <a:rPr lang="en-US" altLang="en-US" sz="2000" dirty="0" smtClean="0"/>
              <a:t>with:</a:t>
            </a:r>
          </a:p>
          <a:p>
            <a:pPr marL="1409700" lvl="2" indent="-609600" eaLnBrk="1" hangingPunct="1">
              <a:buFont typeface="Wingdings" panose="05000000000000000000" pitchFamily="2" charset="2"/>
              <a:buChar char="q"/>
            </a:pPr>
            <a:r>
              <a:rPr lang="en-US" altLang="en-US" sz="1800" dirty="0" smtClean="0"/>
              <a:t>Your Name </a:t>
            </a:r>
          </a:p>
          <a:p>
            <a:pPr marL="1409700" lvl="2" indent="-609600" eaLnBrk="1" hangingPunct="1">
              <a:buFont typeface="Wingdings" panose="05000000000000000000" pitchFamily="2" charset="2"/>
              <a:buChar char="q"/>
            </a:pPr>
            <a:r>
              <a:rPr lang="en-US" altLang="en-US" sz="1800" dirty="0" smtClean="0"/>
              <a:t>6 Elements of a Contract</a:t>
            </a:r>
            <a:endParaRPr lang="en-US" altLang="en-US" sz="1800" dirty="0"/>
          </a:p>
          <a:p>
            <a:pPr marL="1009650" lvl="1" indent="-609600" eaLnBrk="1" hangingPunct="1"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Each individual Element Slide should have </a:t>
            </a:r>
          </a:p>
          <a:p>
            <a:pPr marL="1409700" lvl="2" indent="-609600">
              <a:buFont typeface="Wingdings" panose="05000000000000000000" pitchFamily="2" charset="2"/>
              <a:buChar char="q"/>
            </a:pPr>
            <a:r>
              <a:rPr lang="en-US" altLang="en-US" sz="1800" dirty="0" smtClean="0"/>
              <a:t>the </a:t>
            </a:r>
            <a:r>
              <a:rPr lang="en-US" altLang="en-US" sz="1800" dirty="0" smtClean="0"/>
              <a:t>name of the element</a:t>
            </a:r>
          </a:p>
          <a:p>
            <a:pPr marL="1409700" lvl="2" indent="-609600">
              <a:buFont typeface="Wingdings" panose="05000000000000000000" pitchFamily="2" charset="2"/>
              <a:buChar char="q"/>
            </a:pPr>
            <a:r>
              <a:rPr lang="en-US" altLang="en-US" sz="1800" dirty="0" smtClean="0"/>
              <a:t>definition </a:t>
            </a:r>
            <a:r>
              <a:rPr lang="en-US" altLang="en-US" sz="1800" dirty="0" smtClean="0"/>
              <a:t>of each element </a:t>
            </a:r>
          </a:p>
          <a:p>
            <a:pPr marL="590550" indent="-533400" eaLnBrk="1" hangingPunct="1"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Add </a:t>
            </a:r>
            <a:r>
              <a:rPr lang="en-US" altLang="en-US" sz="2400" dirty="0" smtClean="0"/>
              <a:t>a </a:t>
            </a:r>
            <a:r>
              <a:rPr lang="en-US" altLang="en-US" sz="2400" dirty="0" smtClean="0"/>
              <a:t>background to your presentation.</a:t>
            </a:r>
          </a:p>
          <a:p>
            <a:pPr marL="990600" lvl="1" indent="-533400"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Make sure there is no overlap.</a:t>
            </a:r>
            <a:endParaRPr lang="en-US" altLang="en-US" sz="2200" dirty="0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Email to me or print </a:t>
            </a:r>
            <a:r>
              <a:rPr lang="en-US" altLang="en-US" sz="2400" dirty="0" smtClean="0"/>
              <a:t>9 slides per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Offer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/>
              <a:t>A  proposal made by one party (the </a:t>
            </a:r>
            <a:r>
              <a:rPr lang="en-US" altLang="en-US" sz="2400" dirty="0" err="1" smtClean="0"/>
              <a:t>oferor</a:t>
            </a:r>
            <a:r>
              <a:rPr lang="en-US" altLang="en-US" sz="2400" dirty="0" smtClean="0"/>
              <a:t>) to another party (the offeree) indicating a willingness to enter into a contract.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</TotalTime>
  <Words>93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Wingdings</vt:lpstr>
      <vt:lpstr>Wingdings 3</vt:lpstr>
      <vt:lpstr>Wisp</vt:lpstr>
      <vt:lpstr>Elements of a Contract</vt:lpstr>
      <vt:lpstr>Offer</vt:lpstr>
    </vt:vector>
  </TitlesOfParts>
  <Company>FCS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a Contract</dc:title>
  <dc:creator>xpuser</dc:creator>
  <cp:lastModifiedBy>Ellsworth, Tricia</cp:lastModifiedBy>
  <cp:revision>8</cp:revision>
  <cp:lastPrinted>2019-03-15T12:25:12Z</cp:lastPrinted>
  <dcterms:created xsi:type="dcterms:W3CDTF">2010-03-15T17:20:40Z</dcterms:created>
  <dcterms:modified xsi:type="dcterms:W3CDTF">2019-03-15T13:39:31Z</dcterms:modified>
</cp:coreProperties>
</file>